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00"/>
    <a:srgbClr val="0B90BF"/>
    <a:srgbClr val="3333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5" cy="497046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5CB71326-5A66-4047-8E6F-466ACF3D2997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3"/>
            <a:ext cx="2950475" cy="497046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3"/>
            <a:ext cx="2950475" cy="497046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4D125163-8B83-4ADF-8AB7-6C2FDB91F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91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71575" y="1244600"/>
            <a:ext cx="4465638" cy="3348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DC95A-E73C-4092-8ABF-AE007264C1A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5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C252-D258-485D-B551-BAAD5DA6425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1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EAC4781-456F-478B-B0A5-74814EB39A0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907" y="1157"/>
          <a:ext cx="851" cy="1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907" y="1157"/>
                        <a:ext cx="851" cy="11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EA61ADFC-61B4-422B-BB74-F16AE85C7AB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128" y="2"/>
            <a:ext cx="85045" cy="113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ru-RU" sz="170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116963A7-BC97-48B9-8DF6-0262C0929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42852"/>
            <a:ext cx="8893652" cy="93553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РЕЙТИНГ МУНИЦИПАЛЬНЫХ ОБРАЗОВАНИЙ ПО УРОВНЮ ОТКРЫТОСТИ БЮДЖЕТНЫХ ДАННЫХ ЗА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ПОЛУГОДИЕ 2025 ГОДА</a:t>
            </a:r>
          </a:p>
        </p:txBody>
      </p:sp>
      <p:sp>
        <p:nvSpPr>
          <p:cNvPr id="29" name="Slide Number Placeholder 2">
            <a:extLst>
              <a:ext uri="{FF2B5EF4-FFF2-40B4-BE49-F238E27FC236}">
                <a16:creationId xmlns:a16="http://schemas.microsoft.com/office/drawing/2014/main" id="{A3562278-64DB-48FE-8465-6EA8171C0F4A}"/>
              </a:ext>
            </a:extLst>
          </p:cNvPr>
          <p:cNvSpPr txBox="1">
            <a:spLocks/>
          </p:cNvSpPr>
          <p:nvPr/>
        </p:nvSpPr>
        <p:spPr>
          <a:xfrm>
            <a:off x="8722703" y="6503967"/>
            <a:ext cx="400050" cy="365125"/>
          </a:xfrm>
          <a:prstGeom prst="rect">
            <a:avLst/>
          </a:prstGeom>
        </p:spPr>
        <p:txBody>
          <a:bodyPr vert="horz" lIns="76635" tIns="38318" rIns="76635" bIns="38318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690361" y="3974648"/>
            <a:ext cx="3818374" cy="1835348"/>
          </a:xfrm>
          <a:prstGeom prst="rect">
            <a:avLst/>
          </a:prstGeom>
        </p:spPr>
        <p:txBody>
          <a:bodyPr wrap="square" lIns="54768" tIns="27384" rIns="54768" bIns="27384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273071">
              <a:spcAft>
                <a:spcPts val="360"/>
              </a:spcAft>
            </a:pPr>
            <a:endParaRPr lang="ru-RU" sz="1200" dirty="0">
              <a:solidFill>
                <a:srgbClr val="AD0101"/>
              </a:solidFill>
            </a:endParaRPr>
          </a:p>
          <a:p>
            <a:pPr algn="ctr" defTabSz="273071">
              <a:spcAft>
                <a:spcPts val="360"/>
              </a:spcAft>
            </a:pPr>
            <a:endParaRPr lang="ru-RU" sz="1200" dirty="0">
              <a:solidFill>
                <a:srgbClr val="AD0101"/>
              </a:solidFill>
            </a:endParaRPr>
          </a:p>
          <a:p>
            <a:pPr algn="ctr" defTabSz="273071">
              <a:spcAft>
                <a:spcPts val="360"/>
              </a:spcAft>
            </a:pPr>
            <a:endParaRPr lang="ru-RU" sz="1200" dirty="0">
              <a:solidFill>
                <a:srgbClr val="AD0101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60728" y="1296827"/>
            <a:ext cx="3117578" cy="5040611"/>
          </a:xfrm>
          <a:prstGeom prst="round2Diag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768" tIns="27384" rIns="54768" bIns="27384" rtlCol="0" anchor="t" anchorCtr="0"/>
          <a:lstStyle/>
          <a:p>
            <a:pPr algn="ctr" defTabSz="273071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ВЫСОКИЙ УРОВЕНЬ ОТКРЫТОСТИ</a:t>
            </a:r>
          </a:p>
          <a:p>
            <a:pPr algn="ctr" defTabSz="273071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 МО:</a:t>
            </a:r>
          </a:p>
          <a:p>
            <a:pPr algn="ctr" defTabSz="273071"/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Александрово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-Заводский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Забайкальский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Каларский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Карымский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Кыринский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Могочинский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Оловяннинский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Ононский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Сретенский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Тунгокоченский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Хилокский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Шелопугинский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Агинское 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65113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Чита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6660232" y="1296827"/>
            <a:ext cx="2188832" cy="5014910"/>
          </a:xfrm>
          <a:prstGeom prst="round2DiagRect">
            <a:avLst/>
          </a:prstGeom>
          <a:solidFill>
            <a:srgbClr val="FF330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768" tIns="27384" rIns="54768" bIns="27384" rtlCol="0" anchor="t" anchorCtr="0"/>
          <a:lstStyle/>
          <a:p>
            <a:pPr algn="ctr" defTabSz="273071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НИЗКИЙ  УРОВЕНЬ ОТКРЫТОСТИ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МО:</a:t>
            </a:r>
          </a:p>
          <a:p>
            <a:pPr algn="ctr" defTabSz="273071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defTabSz="273071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Калганский </a:t>
            </a: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3707904" y="1296827"/>
            <a:ext cx="2808312" cy="5040612"/>
          </a:xfrm>
          <a:prstGeom prst="round2DiagRect">
            <a:avLst/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768" tIns="27384" rIns="54768" bIns="27384" rtlCol="0" anchor="ctr"/>
          <a:lstStyle/>
          <a:p>
            <a:pPr algn="ctr" defTabSz="273071"/>
            <a:endParaRPr lang="ru-RU" sz="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endParaRPr lang="ru-RU" sz="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73071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СРЕДНИЙ УРОВЕНЬ ОТКРЫТОСТИ</a:t>
            </a:r>
          </a:p>
          <a:p>
            <a:pPr algn="ctr" defTabSz="273071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МО:</a:t>
            </a:r>
          </a:p>
          <a:p>
            <a:pPr algn="ctr" defTabSz="273071"/>
            <a:endParaRPr lang="ru-RU" sz="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Агинский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Акшинский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Балейский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Борзинский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Газимуро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-Заводский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Дульдургинский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Краснокаменский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Красночикойский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Могойтуйский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Нерчинский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Нерчинско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-Заводский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Петровск-Забайкальский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Приаргунский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Тунгиро-Олёкминский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Улётовский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Чернышевский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Читинский</a:t>
            </a: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Шилкинский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265113" defTabSz="273071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Горный ЗАТО</a:t>
            </a:r>
          </a:p>
          <a:p>
            <a:pPr marL="357187" defTabSz="273071"/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4224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VnPXHhtzp9iA99fNcWy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74</Words>
  <Application>Microsoft Office PowerPoint</Application>
  <PresentationFormat>Экран (4:3)</PresentationFormat>
  <Paragraphs>57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Тема Office</vt:lpstr>
      <vt:lpstr>think-cell Slide</vt:lpstr>
      <vt:lpstr>РЕЙТИНГ МУНИЦИПАЛЬНЫХ ОБРАЗОВАНИЙ ПО УРОВНЮ ОТКРЫТОСТИ БЮДЖЕТНЫХ ДАННЫХ ЗА I ПОЛУГОДИЕ 2025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РЕЙТИНГ УРОВНЯ ОТКРЫТОСТИ БЮДЖЕТНЫХ ДАННЫХ МУНИЦИПАЛЬНЫХ ОБРАЗОВАНИЙ ЗА 2021</dc:title>
  <dc:creator>Макарова Дарья Сергеевна</dc:creator>
  <cp:lastModifiedBy>Горбунова Ольга Ивановна</cp:lastModifiedBy>
  <cp:revision>31</cp:revision>
  <cp:lastPrinted>2025-08-13T00:29:23Z</cp:lastPrinted>
  <dcterms:created xsi:type="dcterms:W3CDTF">2022-06-27T05:53:54Z</dcterms:created>
  <dcterms:modified xsi:type="dcterms:W3CDTF">2025-08-14T01:09:19Z</dcterms:modified>
</cp:coreProperties>
</file>